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643966" y="464344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1571604" y="45720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501090" y="235743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7858148" y="7143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501090" y="114298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429652" y="500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429652" y="10001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358214" y="478632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286776" y="5714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информации:</a:t>
            </a:r>
            <a:endParaRPr lang="ru-RU" dirty="0"/>
          </a:p>
        </p:txBody>
      </p:sp>
      <p:pic>
        <p:nvPicPr>
          <p:cNvPr id="1026" name="Picture 2" descr="C:\Documents and Settings\Владелец\Мои документы\Мои рисунки\2\2 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357290" y="2123149"/>
            <a:ext cx="2874978" cy="261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214942" y="1524000"/>
            <a:ext cx="3718746" cy="466344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Л. Л. Акимова. Стихи, </a:t>
            </a:r>
            <a:r>
              <a:rPr lang="ru-RU" dirty="0" smtClean="0"/>
              <a:t>2010 год</a:t>
            </a:r>
            <a:endParaRPr lang="ru-RU" dirty="0" smtClean="0"/>
          </a:p>
          <a:p>
            <a:r>
              <a:rPr lang="ru-RU" dirty="0" smtClean="0"/>
              <a:t>Д. Н. Попова. Дизайн и рисунки, </a:t>
            </a:r>
            <a:r>
              <a:rPr lang="ru-RU" dirty="0" smtClean="0"/>
              <a:t>2010 год</a:t>
            </a:r>
            <a:endParaRPr lang="ru-RU" dirty="0" smtClean="0"/>
          </a:p>
          <a:p>
            <a:r>
              <a:rPr lang="ru-RU" dirty="0" smtClean="0"/>
              <a:t>Е. М. </a:t>
            </a:r>
            <a:r>
              <a:rPr lang="ru-RU" dirty="0" err="1" smtClean="0"/>
              <a:t>Абаимова</a:t>
            </a:r>
            <a:r>
              <a:rPr lang="ru-RU" dirty="0" smtClean="0"/>
              <a:t> </a:t>
            </a:r>
            <a:r>
              <a:rPr lang="ru-RU" sz="2200" i="1" dirty="0" smtClean="0"/>
              <a:t>(учитель начальных классов МБОУ СОШ № 47 г. Белгорода). </a:t>
            </a:r>
            <a:r>
              <a:rPr lang="ru-RU" dirty="0" smtClean="0"/>
              <a:t>Сканирование и редактирование </a:t>
            </a:r>
            <a:r>
              <a:rPr lang="ru-RU" dirty="0" smtClean="0"/>
              <a:t>изображений, звук, презентация, </a:t>
            </a:r>
            <a:r>
              <a:rPr lang="ru-RU" dirty="0" smtClean="0"/>
              <a:t>2013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286776" y="485776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358214" y="38576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7929586" y="38576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501090" y="564357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643966" y="17144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501090" y="25717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572528" y="535782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133</TotalTime>
  <Words>53</Words>
  <Application>Microsoft Office PowerPoint</Application>
  <PresentationFormat>Экран (4:3)</PresentationFormat>
  <Paragraphs>4</Paragraphs>
  <Slides>22</Slides>
  <Notes>0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Источники информации: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26</cp:revision>
  <dcterms:created xsi:type="dcterms:W3CDTF">2013-04-06T07:38:03Z</dcterms:created>
  <dcterms:modified xsi:type="dcterms:W3CDTF">2013-04-06T15:24:06Z</dcterms:modified>
</cp:coreProperties>
</file>